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03T15:10:15.170" idx="1">
    <p:pos x="6000" y="0"/>
    <p:text>1. The title of this PT should be Client Meeting. 
2. Client/ Advisor/ Team name 
3. The project title should be here. 
4. 3 March 2020
5. Module number
-Chanho Park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38200" y="697820"/>
            <a:ext cx="3603171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1999" cy="37955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548640" y="548640"/>
            <a:ext cx="11064240" cy="5807710"/>
          </a:xfrm>
          <a:prstGeom prst="rect">
            <a:avLst/>
          </a:prstGeom>
          <a:solidFill>
            <a:srgbClr val="F6F4F7"/>
          </a:solidFill>
          <a:ln>
            <a:noFill/>
          </a:ln>
          <a:effectLst>
            <a:outerShdw blurRad="571500"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2315857" y="3697040"/>
            <a:ext cx="8225400" cy="7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NiceFace</a:t>
            </a:r>
            <a:r>
              <a:rPr lang="en-US" sz="3500" b="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500" b="0" i="0" u="none" strike="noStrike" cap="none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Project brief</a:t>
            </a:r>
            <a:endParaRPr sz="3500" b="0" i="0" u="none" strike="noStrike" cap="none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3025515" y="533548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March 3, 2020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700700" y="1913275"/>
            <a:ext cx="9455700" cy="18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sz="4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COM6103 Team Software Project</a:t>
            </a:r>
            <a:endParaRPr sz="4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sz="46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1st Sprint Meeting with Clients</a:t>
            </a:r>
            <a:endParaRPr sz="46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8917941" y="4782925"/>
            <a:ext cx="2646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presentation by team16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Client：Dr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Li Sun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Advisor：Nada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AbdelRahman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5509510" y="1554190"/>
            <a:ext cx="1170173" cy="4480456"/>
          </a:xfrm>
          <a:custGeom>
            <a:avLst/>
            <a:gdLst/>
            <a:ahLst/>
            <a:cxnLst/>
            <a:rect l="l" t="t" r="r" b="b"/>
            <a:pathLst>
              <a:path w="777" h="2974" extrusionOk="0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5851315" y="2027361"/>
            <a:ext cx="163888" cy="1645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6218628" y="3249188"/>
            <a:ext cx="164526" cy="163888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5842387" y="4171297"/>
            <a:ext cx="163888" cy="16388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6173352" y="5461995"/>
            <a:ext cx="164526" cy="163888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 rot="10800000">
            <a:off x="4822710" y="2110262"/>
            <a:ext cx="1028605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03" name="Google Shape;103;p15"/>
          <p:cNvCxnSpPr/>
          <p:nvPr/>
        </p:nvCxnSpPr>
        <p:spPr>
          <a:xfrm rot="10800000">
            <a:off x="6383154" y="3330175"/>
            <a:ext cx="1028605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104" name="Google Shape;104;p15"/>
          <p:cNvCxnSpPr/>
          <p:nvPr/>
        </p:nvCxnSpPr>
        <p:spPr>
          <a:xfrm rot="10800000">
            <a:off x="4385888" y="4253560"/>
            <a:ext cx="1457775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05" name="Google Shape;105;p15"/>
          <p:cNvCxnSpPr/>
          <p:nvPr/>
        </p:nvCxnSpPr>
        <p:spPr>
          <a:xfrm rot="10800000">
            <a:off x="6335965" y="5544896"/>
            <a:ext cx="1027329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06" name="Google Shape;106;p15"/>
          <p:cNvSpPr txBox="1"/>
          <p:nvPr/>
        </p:nvSpPr>
        <p:spPr>
          <a:xfrm>
            <a:off x="1020434" y="1897265"/>
            <a:ext cx="3794801" cy="134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Set up development environment(ROS,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PyTorch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, docker)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Research image recognition algorithms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Level out skills of team members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2234899" y="1441040"/>
            <a:ext cx="1365872" cy="41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1st sprint</a:t>
            </a:r>
            <a:endParaRPr sz="1600" b="0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7922764" y="2855241"/>
            <a:ext cx="39621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Implement image recognition modules.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Compare performances of algorithms.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GUI, ROS controller.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8738000" y="2500152"/>
            <a:ext cx="1505602" cy="41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2nd sprint</a:t>
            </a:r>
            <a:endParaRPr sz="1600" b="0" i="0" u="none" strike="noStrike" cap="none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073163" y="4025407"/>
            <a:ext cx="328606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Add advanced features.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Bug fix and test.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System integration.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Prepare the slides.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Write up the draft of the final document.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981200" y="3540848"/>
            <a:ext cx="1469993" cy="41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3rd sprint</a:t>
            </a:r>
            <a:endParaRPr sz="1600" b="0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7777302" y="5302717"/>
            <a:ext cx="246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Write up final report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Submission.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8160526" y="4885117"/>
            <a:ext cx="14283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4th sprint</a:t>
            </a:r>
            <a:endParaRPr sz="2000" b="0" i="0" u="none" strike="noStrike" cap="none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6095314" y="1730777"/>
            <a:ext cx="1186434" cy="118686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41300" dist="381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2-4 week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4917964" y="2723990"/>
            <a:ext cx="1186434" cy="1186862"/>
          </a:xfrm>
          <a:prstGeom prst="ellipse">
            <a:avLst/>
          </a:prstGeom>
          <a:solidFill>
            <a:srgbClr val="3F3F3F"/>
          </a:solidFill>
          <a:ln>
            <a:noFill/>
          </a:ln>
          <a:effectLst>
            <a:outerShdw blurRad="241300" dist="381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5-7 week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6094596" y="3659810"/>
            <a:ext cx="1186434" cy="118686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241300" dist="381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8-10 week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4915775" y="4677892"/>
            <a:ext cx="1186434" cy="1186862"/>
          </a:xfrm>
          <a:prstGeom prst="ellipse">
            <a:avLst/>
          </a:prstGeom>
          <a:solidFill>
            <a:srgbClr val="3F3F3F"/>
          </a:solidFill>
          <a:ln>
            <a:noFill/>
          </a:ln>
          <a:effectLst>
            <a:outerShdw blurRad="241300" dist="381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 week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864524" y="845402"/>
            <a:ext cx="23053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Overall Plan</a:t>
            </a:r>
            <a:endParaRPr sz="2000" b="1" i="0" u="none" strike="noStrike" cap="none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9732187" y="2609825"/>
            <a:ext cx="1575644" cy="1773976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241300" dist="381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7656937" y="1626773"/>
            <a:ext cx="1575644" cy="1773976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ffectLst>
            <a:outerShdw blurRad="241300" dist="381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401851" y="2070764"/>
            <a:ext cx="1575644" cy="1773976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241300" dist="381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3059493" y="2657294"/>
            <a:ext cx="1575644" cy="1773976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  <a:effectLst>
            <a:outerShdw blurRad="241300" dist="381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969595" y="1585734"/>
            <a:ext cx="1575644" cy="1773976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241300" dist="381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54525" y="3618813"/>
            <a:ext cx="3205800" cy="17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Yuhan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Hu: ROS,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 documentation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2545238" y="4660725"/>
            <a:ext cx="2697161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Renxiao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Kuang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ROS, the  algorithm</a:t>
            </a:r>
            <a:endParaRPr sz="2400" b="0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4902000" y="4105525"/>
            <a:ext cx="2948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Chanho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Park: ROS, 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algorithm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463425" y="3513413"/>
            <a:ext cx="27597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Yuan Ru: communicator, Document editing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9732175" y="4431275"/>
            <a:ext cx="1968900" cy="15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Qingyuan Yang: GUI, presentation, the docker</a:t>
            </a:r>
            <a:endParaRPr sz="2400" b="0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582252" y="803400"/>
            <a:ext cx="29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Task assignment</a:t>
            </a:r>
            <a:endParaRPr sz="3600" b="1" i="0" u="none" strike="noStrike" cap="none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 rot="5400000">
            <a:off x="10936705" y="3492300"/>
            <a:ext cx="834190" cy="603136"/>
          </a:xfrm>
          <a:custGeom>
            <a:avLst/>
            <a:gdLst/>
            <a:ahLst/>
            <a:cxnLst/>
            <a:rect l="l" t="t" r="r" b="b"/>
            <a:pathLst>
              <a:path w="834190" h="2838387" extrusionOk="0">
                <a:moveTo>
                  <a:pt x="0" y="2699353"/>
                </a:moveTo>
                <a:lnTo>
                  <a:pt x="0" y="201356"/>
                </a:lnTo>
                <a:lnTo>
                  <a:pt x="300309" y="201356"/>
                </a:lnTo>
                <a:lnTo>
                  <a:pt x="417096" y="0"/>
                </a:lnTo>
                <a:lnTo>
                  <a:pt x="533882" y="201356"/>
                </a:lnTo>
                <a:lnTo>
                  <a:pt x="834190" y="201356"/>
                </a:lnTo>
                <a:lnTo>
                  <a:pt x="834190" y="2699353"/>
                </a:lnTo>
                <a:cubicBezTo>
                  <a:pt x="834190" y="2776139"/>
                  <a:pt x="771942" y="2838387"/>
                  <a:pt x="695156" y="2838387"/>
                </a:cubicBezTo>
                <a:lnTo>
                  <a:pt x="139034" y="2838387"/>
                </a:lnTo>
                <a:cubicBezTo>
                  <a:pt x="62248" y="2838387"/>
                  <a:pt x="0" y="2776139"/>
                  <a:pt x="0" y="2699353"/>
                </a:cubicBezTo>
                <a:close/>
              </a:path>
            </a:pathLst>
          </a:cu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143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8415213" y="3376772"/>
            <a:ext cx="2805862" cy="834191"/>
          </a:xfrm>
          <a:custGeom>
            <a:avLst/>
            <a:gdLst/>
            <a:ahLst/>
            <a:cxnLst/>
            <a:rect l="l" t="t" r="r" b="b"/>
            <a:pathLst>
              <a:path w="2805862" h="834191" extrusionOk="0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3F3F3F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143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8935617" y="3563034"/>
            <a:ext cx="15151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Week Four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3173646" y="2189775"/>
            <a:ext cx="28059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 the project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Assign tasks and set learning tasks.</a:t>
            </a:r>
            <a:endParaRPr sz="2400" b="0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7835150" y="1806225"/>
            <a:ext cx="39660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data to image format,</a:t>
            </a:r>
            <a:endParaRPr sz="240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models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R-CNN object detection with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</a:t>
            </a:r>
            <a:endParaRPr sz="2400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805625" y="4210972"/>
            <a:ext cx="23004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 to formulate project</a:t>
            </a:r>
            <a:endParaRPr sz="2400" b="0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5928925" y="4210971"/>
            <a:ext cx="23004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past cases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install the ROS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process the data bag. </a:t>
            </a:r>
            <a:endParaRPr sz="2400" b="0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778169" y="3376772"/>
            <a:ext cx="2838386" cy="834191"/>
          </a:xfrm>
          <a:custGeom>
            <a:avLst/>
            <a:gdLst/>
            <a:ahLst/>
            <a:cxnLst/>
            <a:rect l="l" t="t" r="r" b="b"/>
            <a:pathLst>
              <a:path w="2838386" h="834191" extrusionOk="0">
                <a:moveTo>
                  <a:pt x="0" y="0"/>
                </a:moveTo>
                <a:lnTo>
                  <a:pt x="2637031" y="0"/>
                </a:lnTo>
                <a:lnTo>
                  <a:pt x="2637031" y="300312"/>
                </a:lnTo>
                <a:lnTo>
                  <a:pt x="2838386" y="417099"/>
                </a:lnTo>
                <a:lnTo>
                  <a:pt x="2637031" y="533884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143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6280995" y="3563034"/>
            <a:ext cx="16690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Week Three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3173663" y="3376772"/>
            <a:ext cx="2805862" cy="834191"/>
          </a:xfrm>
          <a:custGeom>
            <a:avLst/>
            <a:gdLst/>
            <a:ahLst/>
            <a:cxnLst/>
            <a:rect l="l" t="t" r="r" b="b"/>
            <a:pathLst>
              <a:path w="2805862" h="834191" extrusionOk="0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3F3F3F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143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3711546" y="3563034"/>
            <a:ext cx="14750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Week Two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/>
          <p:nvPr/>
        </p:nvSpPr>
        <p:spPr>
          <a:xfrm rot="5400000">
            <a:off x="1538731" y="2374674"/>
            <a:ext cx="834190" cy="2838387"/>
          </a:xfrm>
          <a:custGeom>
            <a:avLst/>
            <a:gdLst/>
            <a:ahLst/>
            <a:cxnLst/>
            <a:rect l="l" t="t" r="r" b="b"/>
            <a:pathLst>
              <a:path w="834190" h="2838387" extrusionOk="0">
                <a:moveTo>
                  <a:pt x="0" y="2699353"/>
                </a:moveTo>
                <a:lnTo>
                  <a:pt x="0" y="201356"/>
                </a:lnTo>
                <a:lnTo>
                  <a:pt x="300309" y="201356"/>
                </a:lnTo>
                <a:lnTo>
                  <a:pt x="417096" y="0"/>
                </a:lnTo>
                <a:lnTo>
                  <a:pt x="533882" y="201356"/>
                </a:lnTo>
                <a:lnTo>
                  <a:pt x="834190" y="201356"/>
                </a:lnTo>
                <a:lnTo>
                  <a:pt x="834190" y="2699353"/>
                </a:lnTo>
                <a:cubicBezTo>
                  <a:pt x="834190" y="2776139"/>
                  <a:pt x="771942" y="2838387"/>
                  <a:pt x="695156" y="2838387"/>
                </a:cubicBezTo>
                <a:lnTo>
                  <a:pt x="139034" y="2838387"/>
                </a:lnTo>
                <a:cubicBezTo>
                  <a:pt x="62248" y="2838387"/>
                  <a:pt x="0" y="2776139"/>
                  <a:pt x="0" y="2699353"/>
                </a:cubicBezTo>
                <a:close/>
              </a:path>
            </a:pathLst>
          </a:cu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dist="114300" dir="5400000" sx="90000" sy="-19000" rotWithShape="0">
              <a:schemeClr val="dk1">
                <a:alpha val="9411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EFA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149098" y="3563034"/>
            <a:ext cx="14446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Week One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838200" y="817121"/>
            <a:ext cx="25368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Project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 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process</a:t>
            </a:r>
            <a:endParaRPr sz="2000" b="0" i="0" u="none" strike="noStrike" cap="none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0CFC3C-6524-4A29-A1CE-67CF1EE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81" y="2055889"/>
            <a:ext cx="7834485" cy="38145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/>
        </p:nvSpPr>
        <p:spPr>
          <a:xfrm>
            <a:off x="1788160" y="3427177"/>
            <a:ext cx="975360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8" descr="图片包含 建筑, 户外, 男人, 板子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188" y="1019553"/>
            <a:ext cx="9824937" cy="559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 descr="人走在街道上&#10;&#10;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543" y="1136077"/>
            <a:ext cx="9824937" cy="559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 descr="街道上的风景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5075" y="1266653"/>
            <a:ext cx="9773760" cy="556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 descr="人走在街道上&#10;&#10;描述已自动生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7672" y="1370872"/>
            <a:ext cx="9773760" cy="556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 descr="街道上有房子&#10;&#10;描述已自动生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63419" y="1506510"/>
            <a:ext cx="9750610" cy="55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 descr="路上的行人&#10;&#10;描述已自动生成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79165" y="1622256"/>
            <a:ext cx="9774411" cy="556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F11CE5-C235-4092-BF96-006A8E4AD020}"/>
              </a:ext>
            </a:extLst>
          </p:cNvPr>
          <p:cNvSpPr txBox="1"/>
          <p:nvPr/>
        </p:nvSpPr>
        <p:spPr>
          <a:xfrm>
            <a:off x="7488173" y="5658413"/>
            <a:ext cx="384096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time: 8~10 seconds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53;p17">
            <a:extLst>
              <a:ext uri="{FF2B5EF4-FFF2-40B4-BE49-F238E27FC236}">
                <a16:creationId xmlns:a16="http://schemas.microsoft.com/office/drawing/2014/main" id="{60ED5BB2-7D25-4BB3-94AD-FBE9179AE8C0}"/>
              </a:ext>
            </a:extLst>
          </p:cNvPr>
          <p:cNvSpPr txBox="1"/>
          <p:nvPr/>
        </p:nvSpPr>
        <p:spPr>
          <a:xfrm>
            <a:off x="917833" y="518223"/>
            <a:ext cx="35627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2800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images</a:t>
            </a:r>
            <a:endParaRPr sz="3200" b="1" i="0" u="none" strike="noStrike" cap="none" dirty="0">
              <a:solidFill>
                <a:srgbClr val="59595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838200" y="817121"/>
            <a:ext cx="38495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and Solution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1371554" y="4518875"/>
            <a:ext cx="8343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suitable model has been found.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algorithm we found was inefficient.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the algorithm model on the ROS.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1203775" y="1554180"/>
            <a:ext cx="782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Some tools need to be mastered as soon as possible.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1659925" y="2092300"/>
            <a:ext cx="74310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 "LinkedIn Learning" through our Uni homepage. </a:t>
            </a:r>
            <a:endParaRPr sz="2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291631" y="2796875"/>
            <a:ext cx="834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System version limitation encountered while installing docker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758244" y="3320075"/>
            <a:ext cx="756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Upgrade Windows to Windows10 pro</a:t>
            </a:r>
            <a:endParaRPr sz="2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4321319" y="2782669"/>
            <a:ext cx="35493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8A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600" b="0" i="0" u="none" strike="noStrike" cap="none">
              <a:solidFill>
                <a:srgbClr val="8A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301</Words>
  <Application>Microsoft Office PowerPoint</Application>
  <PresentationFormat>宽屏</PresentationFormat>
  <Paragraphs>74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 Ru</dc:creator>
  <cp:lastModifiedBy>Ru Yuan</cp:lastModifiedBy>
  <cp:revision>3</cp:revision>
  <dcterms:modified xsi:type="dcterms:W3CDTF">2020-03-03T16:15:23Z</dcterms:modified>
</cp:coreProperties>
</file>